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7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16340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f73428a1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f73428a1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ee286b004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ee286b004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ee1eac13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ee1eac13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ee1eac13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ee1eac13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ee286b004_7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ee286b004_7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f73428a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f73428a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ee286b004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ee286b004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ee286b004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ee286b004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ee286b00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ee286b00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ee286b004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ee286b004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k8K6rrRJ5BUehY6fLSdYdD347zmZOtZG/view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png"/><Relationship Id="rId5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xS2rT3Dr2PB3o3QggS3q4c37qIupzh4/view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3RIocVVCs5vr0Da9STxfJrfRfPS9Uy0-/view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263175"/>
            <a:ext cx="5035800" cy="14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mpact"/>
                <a:ea typeface="Impact"/>
                <a:cs typeface="Impact"/>
                <a:sym typeface="Impact"/>
              </a:rPr>
              <a:t>Overnight Owls</a:t>
            </a:r>
            <a:r>
              <a:rPr lang="en" sz="6000"/>
              <a:t> </a:t>
            </a:r>
            <a:endParaRPr sz="60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975" y="2000850"/>
            <a:ext cx="4351025" cy="31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 title="bubble-tracking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7600" y="198050"/>
            <a:ext cx="6201700" cy="46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050" y="304800"/>
            <a:ext cx="362721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ctrTitle"/>
          </p:nvPr>
        </p:nvSpPr>
        <p:spPr>
          <a:xfrm>
            <a:off x="2054100" y="0"/>
            <a:ext cx="5035800" cy="14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mpact"/>
                <a:ea typeface="Impact"/>
                <a:cs typeface="Impact"/>
                <a:sym typeface="Impact"/>
              </a:rPr>
              <a:t>Overnight Owls</a:t>
            </a:r>
            <a:r>
              <a:rPr lang="en" sz="6000"/>
              <a:t> 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2797175"/>
            <a:ext cx="8520600" cy="13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400" y="698150"/>
            <a:ext cx="1556250" cy="35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4725"/>
            <a:ext cx="2957776" cy="35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2575" y="738613"/>
            <a:ext cx="3431425" cy="34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51325" y="4262700"/>
            <a:ext cx="8631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3825"/>
            <a:ext cx="3035100" cy="26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023" y="2157525"/>
            <a:ext cx="2783775" cy="278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3581" y="0"/>
            <a:ext cx="2249088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8025" y="0"/>
            <a:ext cx="2590474" cy="259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0525" y="2203850"/>
            <a:ext cx="2938474" cy="293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2938475" cy="24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9">
            <a:alphaModFix/>
          </a:blip>
          <a:srcRect r="21783"/>
          <a:stretch/>
        </p:blipFill>
        <p:spPr>
          <a:xfrm>
            <a:off x="2713850" y="48025"/>
            <a:ext cx="1875474" cy="23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ctrTitle"/>
          </p:nvPr>
        </p:nvSpPr>
        <p:spPr>
          <a:xfrm>
            <a:off x="311700" y="2797175"/>
            <a:ext cx="8520600" cy="13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175" y="1159925"/>
            <a:ext cx="2377825" cy="231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103" y="1188525"/>
            <a:ext cx="2252176" cy="226263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7220475" y="173975"/>
            <a:ext cx="55677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238100" y="106325"/>
            <a:ext cx="26292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   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99513"/>
            <a:ext cx="2440649" cy="244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 title="bubblevi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2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375" y="3047250"/>
            <a:ext cx="2096250" cy="20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20" title="bubbles_mesh_seperation_v002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0" y="0"/>
            <a:ext cx="9112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4757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4919975" y="2890125"/>
            <a:ext cx="125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Macintosh PowerPoint</Application>
  <PresentationFormat>On-screen Show (16:9)</PresentationFormat>
  <Paragraphs>3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Simple Light</vt:lpstr>
      <vt:lpstr>Overnight Owls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Overnight Owls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Overnight Owls </dc:title>
  <cp:lastModifiedBy>Public Programs</cp:lastModifiedBy>
  <cp:revision>1</cp:revision>
  <dcterms:modified xsi:type="dcterms:W3CDTF">2019-02-10T17:55:58Z</dcterms:modified>
</cp:coreProperties>
</file>